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102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56DB4D-037C-444C-9527-B386BF0A7D91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4" name="Slayt Resmi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tr-TR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907A3B-7E93-4963-AEAE-2BCD1FC2A9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94639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Resmi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907A3B-7E93-4963-AEAE-2BCD1FC2A9EA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98815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8A26C3F-8D8A-6FB6-ABC1-AF5C9013D4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DB730EDE-7DB2-07C5-E7AE-972C8A83B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D531A9E-3B05-64BE-EA16-721214E2E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3637FA64-2A55-57CC-3A14-B6D128479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39866C5-0712-B590-7D36-C1B18CC32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43234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EA84ADA-4377-F73E-DE9B-9D0F82038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A0E0EFAF-4F7E-16A8-896F-290E86E03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581B9AED-7B87-4B08-039B-6881E3E9E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CA0A5745-242D-A25D-23FD-F0E403D46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D180985-7B31-A72F-FB70-C9EEFD194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8501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81FBB651-5BBC-D953-FF69-21B7281E2A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5B5116BA-44B6-4453-F05E-5D740DF5E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FA8976C-76B6-DDBB-CD73-E423C361D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0803C9A-F10A-6CDC-AED2-585412579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A9A79C1-C26B-1405-3797-D48F5E86E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44714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0C35A02-F4ED-2601-CB33-F5337F3B5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FCAA7B1-01E2-87D6-F2AB-AD7C6AF14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6BF2C61A-3DC1-E97F-2FD0-CB7DAE363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2B61A6B-0E20-FD7C-04DC-0DDCE3C41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5B5B7209-4F99-A719-406C-2D2435AB2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50613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AC95BC6-B282-B08B-9C15-FBE721AC3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31A0214-DB97-FFAB-5378-6EA659086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2B48D01-88C1-32EA-7997-291776CA7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FB8277F-621A-5D64-69CE-A3676D66B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5F6F973-790E-7421-B80C-54F8A5D5D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8748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918269-7DA0-B949-340E-272DA61FD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CB0503C-C691-CF75-2446-B3B21B6D51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4B2D88FB-8546-A522-F000-0BE5EAA68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A71E8B6-9754-EECF-1822-59B1819B9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3BA6F43-4DA2-CEC3-34A3-647E937AC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2FFCCB09-7C10-50D7-A296-945362162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63377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3A301E5-213C-5EED-C6B0-489A1906C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D5789DFB-BBA6-1E7E-8743-D193A7A982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2790535E-8955-9D67-A533-A90B55758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904AF761-CC7C-7C01-C88B-DBF0B1EAF3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5C269657-B60E-2EFB-D06B-0DE857DADE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A9F11E98-E5F5-1128-5678-581218390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1B1CC472-5416-7DB2-D217-8C2531F30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55289750-6B78-B97F-82DA-153C6C27D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01018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255995D-38C2-1752-8F30-1F3D34118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852387AC-C55C-3748-8574-56123A428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0A236515-BF69-888D-3930-97098B87C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133ADD96-ED9A-08A1-F65B-3CBBD0FBF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15347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6FEC7F78-9C40-CF64-BA29-E89C36AFD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5820597D-9AEA-1E11-3BEA-6B51CF86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978BD1CC-BFDC-77CD-2E4F-687E20304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15877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098BCF3-5387-4379-9E74-64F62520B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7BEEB85-E567-A297-60A9-D684FDBF6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019C934D-9E54-79A8-22E2-0E8C98ABC7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290DE4C2-6E79-B659-DAC0-B751EDAB0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A1A61C4-CC04-DB79-256F-5512D851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F94B4DE-45C9-D194-95BA-A8EF8076D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00473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27103DE-6330-0A10-E81E-94A4F9B88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6E3CF1C5-EF62-3F7B-F63B-45169FB9A7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81E58CCF-6178-1463-573B-6D7B778CC3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B1772833-04D0-787C-303D-541454F45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655E16CA-1970-D85F-AE4F-8FA7E54FC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BED85257-D85A-299E-9F0D-AD9887F42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22109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E52D5716-FC25-5B3E-DCB5-47AA484178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6EFCC62F-98CC-E99A-C6F0-DE23FBCEA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BEE25B91-0074-E9D7-27A6-9D837E67FD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5FDD46-A854-41D4-B850-31508C296536}" type="datetimeFigureOut">
              <a:rPr lang="tr-TR" smtClean="0"/>
              <a:t>9.05.2024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D0DE40E1-130F-5B51-32EE-41A77273BF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994467D-18FD-82B5-5F66-ED11D1E089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237C326-199A-428B-A647-2253F670AAD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64285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A50E8EF-E6F3-D59F-F0EF-FB41DBC87D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B88BDB0D-5025-357B-A86C-59F0D39EC9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Resim 4" descr="insan yüzü, saç süsü, gülümsemek, gülüş, moda aksesuar içeren bir resim&#10;&#10;Açıklama otomatik olarak oluşturuldu">
            <a:extLst>
              <a:ext uri="{FF2B5EF4-FFF2-40B4-BE49-F238E27FC236}">
                <a16:creationId xmlns:a16="http://schemas.microsoft.com/office/drawing/2014/main" id="{6C5006E7-7D35-AC50-7E34-00E6FBCAB39F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  <p:pic>
        <p:nvPicPr>
          <p:cNvPr id="6" name="hatirla-sevgili-karaoke (2)">
            <a:hlinkClick r:id="" action="ppaction://media"/>
            <a:extLst>
              <a:ext uri="{FF2B5EF4-FFF2-40B4-BE49-F238E27FC236}">
                <a16:creationId xmlns:a16="http://schemas.microsoft.com/office/drawing/2014/main" id="{949C5465-3806-3655-49E4-AF599AE08BC0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82400" y="0"/>
            <a:ext cx="609600" cy="609600"/>
          </a:xfrm>
          <a:prstGeom prst="rect">
            <a:avLst/>
          </a:prstGeom>
        </p:spPr>
      </p:pic>
      <p:sp>
        <p:nvSpPr>
          <p:cNvPr id="8" name="Metin kutusu 7">
            <a:extLst>
              <a:ext uri="{FF2B5EF4-FFF2-40B4-BE49-F238E27FC236}">
                <a16:creationId xmlns:a16="http://schemas.microsoft.com/office/drawing/2014/main" id="{6A1E41D2-1DD7-447A-76B6-3543584DF586}"/>
              </a:ext>
            </a:extLst>
          </p:cNvPr>
          <p:cNvSpPr txBox="1"/>
          <p:nvPr/>
        </p:nvSpPr>
        <p:spPr>
          <a:xfrm>
            <a:off x="3179685" y="2828835"/>
            <a:ext cx="58326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7200" dirty="0">
                <a:solidFill>
                  <a:schemeClr val="bg1"/>
                </a:solidFill>
              </a:rPr>
              <a:t>Hatırla Sevgili</a:t>
            </a:r>
          </a:p>
        </p:txBody>
      </p:sp>
      <p:sp>
        <p:nvSpPr>
          <p:cNvPr id="9" name="Metin kutusu 8">
            <a:extLst>
              <a:ext uri="{FF2B5EF4-FFF2-40B4-BE49-F238E27FC236}">
                <a16:creationId xmlns:a16="http://schemas.microsoft.com/office/drawing/2014/main" id="{8415FD80-B6B9-BA4A-1D2B-FAE5B3E388BD}"/>
              </a:ext>
            </a:extLst>
          </p:cNvPr>
          <p:cNvSpPr txBox="1"/>
          <p:nvPr/>
        </p:nvSpPr>
        <p:spPr>
          <a:xfrm>
            <a:off x="2676523" y="287680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Hatırla Sevgilim</a:t>
            </a:r>
          </a:p>
        </p:txBody>
      </p:sp>
      <p:sp>
        <p:nvSpPr>
          <p:cNvPr id="11" name="Metin kutusu 10">
            <a:extLst>
              <a:ext uri="{FF2B5EF4-FFF2-40B4-BE49-F238E27FC236}">
                <a16:creationId xmlns:a16="http://schemas.microsoft.com/office/drawing/2014/main" id="{484C5047-F443-5A5F-E0A9-8B3C32A1927B}"/>
              </a:ext>
            </a:extLst>
          </p:cNvPr>
          <p:cNvSpPr txBox="1"/>
          <p:nvPr/>
        </p:nvSpPr>
        <p:spPr>
          <a:xfrm>
            <a:off x="2695578" y="287680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O Mesut Geceyi</a:t>
            </a:r>
          </a:p>
        </p:txBody>
      </p:sp>
      <p:sp>
        <p:nvSpPr>
          <p:cNvPr id="13" name="Metin kutusu 12">
            <a:extLst>
              <a:ext uri="{FF2B5EF4-FFF2-40B4-BE49-F238E27FC236}">
                <a16:creationId xmlns:a16="http://schemas.microsoft.com/office/drawing/2014/main" id="{354B4EF4-168E-BC8A-65CE-5A14491D1D2E}"/>
              </a:ext>
            </a:extLst>
          </p:cNvPr>
          <p:cNvSpPr txBox="1"/>
          <p:nvPr/>
        </p:nvSpPr>
        <p:spPr>
          <a:xfrm>
            <a:off x="2657468" y="287500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Çamların Altında</a:t>
            </a:r>
          </a:p>
        </p:txBody>
      </p:sp>
      <p:sp>
        <p:nvSpPr>
          <p:cNvPr id="14" name="Metin kutusu 13">
            <a:extLst>
              <a:ext uri="{FF2B5EF4-FFF2-40B4-BE49-F238E27FC236}">
                <a16:creationId xmlns:a16="http://schemas.microsoft.com/office/drawing/2014/main" id="{A87382CD-BE38-9257-D2CE-7878052093DF}"/>
              </a:ext>
            </a:extLst>
          </p:cNvPr>
          <p:cNvSpPr txBox="1"/>
          <p:nvPr/>
        </p:nvSpPr>
        <p:spPr>
          <a:xfrm>
            <a:off x="2695578" y="2897185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Verdiğim Buseyi</a:t>
            </a:r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0410D697-3147-8875-FF7A-B2363430A943}"/>
              </a:ext>
            </a:extLst>
          </p:cNvPr>
          <p:cNvSpPr txBox="1"/>
          <p:nvPr/>
        </p:nvSpPr>
        <p:spPr>
          <a:xfrm>
            <a:off x="2733688" y="289246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Hatırla Sevgili</a:t>
            </a:r>
          </a:p>
        </p:txBody>
      </p:sp>
      <p:sp>
        <p:nvSpPr>
          <p:cNvPr id="16" name="Metin kutusu 15">
            <a:extLst>
              <a:ext uri="{FF2B5EF4-FFF2-40B4-BE49-F238E27FC236}">
                <a16:creationId xmlns:a16="http://schemas.microsoft.com/office/drawing/2014/main" id="{A2F7223E-3220-6C2F-1EA6-C22E2E2C16B0}"/>
              </a:ext>
            </a:extLst>
          </p:cNvPr>
          <p:cNvSpPr txBox="1"/>
          <p:nvPr/>
        </p:nvSpPr>
        <p:spPr>
          <a:xfrm>
            <a:off x="2676523" y="2936828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O Mesut Geceyi</a:t>
            </a:r>
          </a:p>
        </p:txBody>
      </p:sp>
      <p:sp>
        <p:nvSpPr>
          <p:cNvPr id="17" name="Metin kutusu 16">
            <a:extLst>
              <a:ext uri="{FF2B5EF4-FFF2-40B4-BE49-F238E27FC236}">
                <a16:creationId xmlns:a16="http://schemas.microsoft.com/office/drawing/2014/main" id="{1C34F3D3-8E7E-C0F0-C877-BBC632C0C3C3}"/>
              </a:ext>
            </a:extLst>
          </p:cNvPr>
          <p:cNvSpPr txBox="1"/>
          <p:nvPr/>
        </p:nvSpPr>
        <p:spPr>
          <a:xfrm>
            <a:off x="2676522" y="289066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Çamların Altında</a:t>
            </a:r>
          </a:p>
        </p:txBody>
      </p:sp>
      <p:sp>
        <p:nvSpPr>
          <p:cNvPr id="19" name="Metin kutusu 18">
            <a:extLst>
              <a:ext uri="{FF2B5EF4-FFF2-40B4-BE49-F238E27FC236}">
                <a16:creationId xmlns:a16="http://schemas.microsoft.com/office/drawing/2014/main" id="{14BF007D-5E28-59F5-F361-3EBA17935B1F}"/>
              </a:ext>
            </a:extLst>
          </p:cNvPr>
          <p:cNvSpPr txBox="1"/>
          <p:nvPr/>
        </p:nvSpPr>
        <p:spPr>
          <a:xfrm>
            <a:off x="2733688" y="2897185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Verdiğin Buseyi</a:t>
            </a:r>
          </a:p>
        </p:txBody>
      </p:sp>
      <p:sp>
        <p:nvSpPr>
          <p:cNvPr id="20" name="Metin kutusu 19">
            <a:extLst>
              <a:ext uri="{FF2B5EF4-FFF2-40B4-BE49-F238E27FC236}">
                <a16:creationId xmlns:a16="http://schemas.microsoft.com/office/drawing/2014/main" id="{0370D16D-606D-8B24-B34D-21274D826D1C}"/>
              </a:ext>
            </a:extLst>
          </p:cNvPr>
          <p:cNvSpPr txBox="1"/>
          <p:nvPr/>
        </p:nvSpPr>
        <p:spPr>
          <a:xfrm>
            <a:off x="2771798" y="2896179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Mesut Ettin</a:t>
            </a:r>
          </a:p>
        </p:txBody>
      </p:sp>
      <p:sp>
        <p:nvSpPr>
          <p:cNvPr id="23" name="Metin kutusu 22">
            <a:extLst>
              <a:ext uri="{FF2B5EF4-FFF2-40B4-BE49-F238E27FC236}">
                <a16:creationId xmlns:a16="http://schemas.microsoft.com/office/drawing/2014/main" id="{AB974A17-D1C0-5BDF-F546-B8B6D60C0236}"/>
              </a:ext>
            </a:extLst>
          </p:cNvPr>
          <p:cNvSpPr txBox="1"/>
          <p:nvPr/>
        </p:nvSpPr>
        <p:spPr>
          <a:xfrm>
            <a:off x="2686049" y="288886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Sende Olasın</a:t>
            </a:r>
          </a:p>
        </p:txBody>
      </p:sp>
      <p:sp>
        <p:nvSpPr>
          <p:cNvPr id="24" name="Metin kutusu 23">
            <a:extLst>
              <a:ext uri="{FF2B5EF4-FFF2-40B4-BE49-F238E27FC236}">
                <a16:creationId xmlns:a16="http://schemas.microsoft.com/office/drawing/2014/main" id="{E5046237-2E5D-E4A8-41AC-CD38FAEB1427}"/>
              </a:ext>
            </a:extLst>
          </p:cNvPr>
          <p:cNvSpPr txBox="1"/>
          <p:nvPr/>
        </p:nvSpPr>
        <p:spPr>
          <a:xfrm>
            <a:off x="2771798" y="2933160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25" name="Metin kutusu 24">
            <a:extLst>
              <a:ext uri="{FF2B5EF4-FFF2-40B4-BE49-F238E27FC236}">
                <a16:creationId xmlns:a16="http://schemas.microsoft.com/office/drawing/2014/main" id="{B41BB3EE-0072-3734-3591-A5D7F3DDAE7C}"/>
              </a:ext>
            </a:extLst>
          </p:cNvPr>
          <p:cNvSpPr txBox="1"/>
          <p:nvPr/>
        </p:nvSpPr>
        <p:spPr>
          <a:xfrm>
            <a:off x="2600302" y="2959565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Edersen</a:t>
            </a:r>
          </a:p>
        </p:txBody>
      </p:sp>
      <p:sp>
        <p:nvSpPr>
          <p:cNvPr id="26" name="Metin kutusu 25">
            <a:extLst>
              <a:ext uri="{FF2B5EF4-FFF2-40B4-BE49-F238E27FC236}">
                <a16:creationId xmlns:a16="http://schemas.microsoft.com/office/drawing/2014/main" id="{6DF389C8-B9A3-B1B8-A353-E9FEC4D0EF42}"/>
              </a:ext>
            </a:extLst>
          </p:cNvPr>
          <p:cNvSpPr txBox="1"/>
          <p:nvPr/>
        </p:nvSpPr>
        <p:spPr>
          <a:xfrm>
            <a:off x="2676520" y="2934994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Allahtan Bulasın</a:t>
            </a:r>
          </a:p>
        </p:txBody>
      </p:sp>
      <p:sp>
        <p:nvSpPr>
          <p:cNvPr id="4" name="Metin kutusu 3">
            <a:extLst>
              <a:ext uri="{FF2B5EF4-FFF2-40B4-BE49-F238E27FC236}">
                <a16:creationId xmlns:a16="http://schemas.microsoft.com/office/drawing/2014/main" id="{0212C7E7-9A31-B8E1-6095-B47780D7D467}"/>
              </a:ext>
            </a:extLst>
          </p:cNvPr>
          <p:cNvSpPr txBox="1"/>
          <p:nvPr/>
        </p:nvSpPr>
        <p:spPr>
          <a:xfrm>
            <a:off x="2705102" y="2929492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Mecnun Ettin</a:t>
            </a:r>
          </a:p>
        </p:txBody>
      </p:sp>
      <p:sp>
        <p:nvSpPr>
          <p:cNvPr id="10" name="Metin kutusu 9">
            <a:extLst>
              <a:ext uri="{FF2B5EF4-FFF2-40B4-BE49-F238E27FC236}">
                <a16:creationId xmlns:a16="http://schemas.microsoft.com/office/drawing/2014/main" id="{9E39E073-D333-99B0-31F1-9026F65B407A}"/>
              </a:ext>
            </a:extLst>
          </p:cNvPr>
          <p:cNvSpPr txBox="1"/>
          <p:nvPr/>
        </p:nvSpPr>
        <p:spPr>
          <a:xfrm>
            <a:off x="2724157" y="2890856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Sen de Olasın</a:t>
            </a:r>
          </a:p>
        </p:txBody>
      </p:sp>
      <p:sp>
        <p:nvSpPr>
          <p:cNvPr id="12" name="Metin kutusu 11">
            <a:extLst>
              <a:ext uri="{FF2B5EF4-FFF2-40B4-BE49-F238E27FC236}">
                <a16:creationId xmlns:a16="http://schemas.microsoft.com/office/drawing/2014/main" id="{BC4D73C6-3753-A6B3-4D30-6F778A4FCDD2}"/>
              </a:ext>
            </a:extLst>
          </p:cNvPr>
          <p:cNvSpPr txBox="1"/>
          <p:nvPr/>
        </p:nvSpPr>
        <p:spPr>
          <a:xfrm>
            <a:off x="2771795" y="2931326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18" name="Metin kutusu 17">
            <a:extLst>
              <a:ext uri="{FF2B5EF4-FFF2-40B4-BE49-F238E27FC236}">
                <a16:creationId xmlns:a16="http://schemas.microsoft.com/office/drawing/2014/main" id="{7B9420FA-BB60-6F5C-4D9D-A5DD030B1A87}"/>
              </a:ext>
            </a:extLst>
          </p:cNvPr>
          <p:cNvSpPr txBox="1"/>
          <p:nvPr/>
        </p:nvSpPr>
        <p:spPr>
          <a:xfrm>
            <a:off x="2686044" y="2864741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Edersen</a:t>
            </a:r>
          </a:p>
        </p:txBody>
      </p:sp>
      <p:sp>
        <p:nvSpPr>
          <p:cNvPr id="21" name="Metin kutusu 20">
            <a:extLst>
              <a:ext uri="{FF2B5EF4-FFF2-40B4-BE49-F238E27FC236}">
                <a16:creationId xmlns:a16="http://schemas.microsoft.com/office/drawing/2014/main" id="{71158363-D914-72AB-6652-7BC668B97E08}"/>
              </a:ext>
            </a:extLst>
          </p:cNvPr>
          <p:cNvSpPr txBox="1"/>
          <p:nvPr/>
        </p:nvSpPr>
        <p:spPr>
          <a:xfrm>
            <a:off x="2771792" y="2961365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Allahtan Bulasın</a:t>
            </a:r>
          </a:p>
        </p:txBody>
      </p:sp>
      <p:sp>
        <p:nvSpPr>
          <p:cNvPr id="22" name="Metin kutusu 21">
            <a:extLst>
              <a:ext uri="{FF2B5EF4-FFF2-40B4-BE49-F238E27FC236}">
                <a16:creationId xmlns:a16="http://schemas.microsoft.com/office/drawing/2014/main" id="{D69B000E-1CAF-5393-E3D4-4623F023E9EC}"/>
              </a:ext>
            </a:extLst>
          </p:cNvPr>
          <p:cNvSpPr txBox="1"/>
          <p:nvPr/>
        </p:nvSpPr>
        <p:spPr>
          <a:xfrm>
            <a:off x="2590768" y="2962489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SOLO</a:t>
            </a:r>
          </a:p>
        </p:txBody>
      </p:sp>
      <p:sp>
        <p:nvSpPr>
          <p:cNvPr id="27" name="Metin kutusu 26">
            <a:extLst>
              <a:ext uri="{FF2B5EF4-FFF2-40B4-BE49-F238E27FC236}">
                <a16:creationId xmlns:a16="http://schemas.microsoft.com/office/drawing/2014/main" id="{07304697-1C38-A52F-4217-5EF48B381DD9}"/>
              </a:ext>
            </a:extLst>
          </p:cNvPr>
          <p:cNvSpPr txBox="1"/>
          <p:nvPr/>
        </p:nvSpPr>
        <p:spPr>
          <a:xfrm>
            <a:off x="2533602" y="2964829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Bana Sen Öğrettin</a:t>
            </a:r>
          </a:p>
        </p:txBody>
      </p:sp>
      <p:sp>
        <p:nvSpPr>
          <p:cNvPr id="28" name="Metin kutusu 27">
            <a:extLst>
              <a:ext uri="{FF2B5EF4-FFF2-40B4-BE49-F238E27FC236}">
                <a16:creationId xmlns:a16="http://schemas.microsoft.com/office/drawing/2014/main" id="{B2B3406C-F48D-12B2-A7BD-777707AC9BC4}"/>
              </a:ext>
            </a:extLst>
          </p:cNvPr>
          <p:cNvSpPr txBox="1"/>
          <p:nvPr/>
        </p:nvSpPr>
        <p:spPr>
          <a:xfrm>
            <a:off x="2409746" y="2964639"/>
            <a:ext cx="683894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 Sevdayı</a:t>
            </a:r>
          </a:p>
        </p:txBody>
      </p:sp>
      <p:sp>
        <p:nvSpPr>
          <p:cNvPr id="29" name="Metin kutusu 28">
            <a:extLst>
              <a:ext uri="{FF2B5EF4-FFF2-40B4-BE49-F238E27FC236}">
                <a16:creationId xmlns:a16="http://schemas.microsoft.com/office/drawing/2014/main" id="{77067779-E22A-64D1-A9A4-5AE1229AA90A}"/>
              </a:ext>
            </a:extLst>
          </p:cNvPr>
          <p:cNvSpPr txBox="1"/>
          <p:nvPr/>
        </p:nvSpPr>
        <p:spPr>
          <a:xfrm>
            <a:off x="2600299" y="2964996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Ne Çabuk Unuttun</a:t>
            </a:r>
          </a:p>
        </p:txBody>
      </p:sp>
      <p:sp>
        <p:nvSpPr>
          <p:cNvPr id="30" name="Metin kutusu 29">
            <a:extLst>
              <a:ext uri="{FF2B5EF4-FFF2-40B4-BE49-F238E27FC236}">
                <a16:creationId xmlns:a16="http://schemas.microsoft.com/office/drawing/2014/main" id="{0BE8DBF0-D4CE-CE2D-24A2-84FE000793A2}"/>
              </a:ext>
            </a:extLst>
          </p:cNvPr>
          <p:cNvSpPr txBox="1"/>
          <p:nvPr/>
        </p:nvSpPr>
        <p:spPr>
          <a:xfrm>
            <a:off x="2647933" y="2966034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Sen Hercai</a:t>
            </a:r>
          </a:p>
        </p:txBody>
      </p:sp>
      <p:sp>
        <p:nvSpPr>
          <p:cNvPr id="31" name="Metin kutusu 30">
            <a:extLst>
              <a:ext uri="{FF2B5EF4-FFF2-40B4-BE49-F238E27FC236}">
                <a16:creationId xmlns:a16="http://schemas.microsoft.com/office/drawing/2014/main" id="{969EE45E-8629-2E90-9F45-C59524A94411}"/>
              </a:ext>
            </a:extLst>
          </p:cNvPr>
          <p:cNvSpPr txBox="1"/>
          <p:nvPr/>
        </p:nvSpPr>
        <p:spPr>
          <a:xfrm>
            <a:off x="2571730" y="2942779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Bana Sen Öğrettin</a:t>
            </a:r>
          </a:p>
        </p:txBody>
      </p:sp>
      <p:sp>
        <p:nvSpPr>
          <p:cNvPr id="32" name="Metin kutusu 31">
            <a:extLst>
              <a:ext uri="{FF2B5EF4-FFF2-40B4-BE49-F238E27FC236}">
                <a16:creationId xmlns:a16="http://schemas.microsoft.com/office/drawing/2014/main" id="{AA30B039-D816-2CD8-9D53-F31E44148B06}"/>
              </a:ext>
            </a:extLst>
          </p:cNvPr>
          <p:cNvSpPr txBox="1"/>
          <p:nvPr/>
        </p:nvSpPr>
        <p:spPr>
          <a:xfrm>
            <a:off x="2647927" y="2967957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 Sevdayı</a:t>
            </a: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B2121362-FCD9-EA25-4CEB-54E76D3DA427}"/>
              </a:ext>
            </a:extLst>
          </p:cNvPr>
          <p:cNvSpPr txBox="1"/>
          <p:nvPr/>
        </p:nvSpPr>
        <p:spPr>
          <a:xfrm>
            <a:off x="2533599" y="2820408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Ne Çabuk Unuttun</a:t>
            </a:r>
          </a:p>
        </p:txBody>
      </p:sp>
      <p:sp>
        <p:nvSpPr>
          <p:cNvPr id="33" name="Metin kutusu 32">
            <a:extLst>
              <a:ext uri="{FF2B5EF4-FFF2-40B4-BE49-F238E27FC236}">
                <a16:creationId xmlns:a16="http://schemas.microsoft.com/office/drawing/2014/main" id="{0A289567-C6F4-A6BF-0E24-DA31D2C53A05}"/>
              </a:ext>
            </a:extLst>
          </p:cNvPr>
          <p:cNvSpPr txBox="1"/>
          <p:nvPr/>
        </p:nvSpPr>
        <p:spPr>
          <a:xfrm>
            <a:off x="2428799" y="2877400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Sen Hercai</a:t>
            </a:r>
          </a:p>
        </p:txBody>
      </p:sp>
      <p:sp>
        <p:nvSpPr>
          <p:cNvPr id="34" name="Metin kutusu 33">
            <a:extLst>
              <a:ext uri="{FF2B5EF4-FFF2-40B4-BE49-F238E27FC236}">
                <a16:creationId xmlns:a16="http://schemas.microsoft.com/office/drawing/2014/main" id="{649C17CF-3D70-EB39-0DF8-E3EB4FFFFBFA}"/>
              </a:ext>
            </a:extLst>
          </p:cNvPr>
          <p:cNvSpPr txBox="1"/>
          <p:nvPr/>
        </p:nvSpPr>
        <p:spPr>
          <a:xfrm>
            <a:off x="2590778" y="3001564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Mecnun Ettin</a:t>
            </a:r>
          </a:p>
        </p:txBody>
      </p:sp>
      <p:sp>
        <p:nvSpPr>
          <p:cNvPr id="35" name="Metin kutusu 34">
            <a:extLst>
              <a:ext uri="{FF2B5EF4-FFF2-40B4-BE49-F238E27FC236}">
                <a16:creationId xmlns:a16="http://schemas.microsoft.com/office/drawing/2014/main" id="{2B80D61F-ABCD-3039-3277-7A04ADF84AB4}"/>
              </a:ext>
            </a:extLst>
          </p:cNvPr>
          <p:cNvSpPr txBox="1"/>
          <p:nvPr/>
        </p:nvSpPr>
        <p:spPr>
          <a:xfrm>
            <a:off x="2562185" y="2876605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Sen de Olasın</a:t>
            </a:r>
          </a:p>
        </p:txBody>
      </p:sp>
      <p:sp>
        <p:nvSpPr>
          <p:cNvPr id="36" name="Metin kutusu 35">
            <a:extLst>
              <a:ext uri="{FF2B5EF4-FFF2-40B4-BE49-F238E27FC236}">
                <a16:creationId xmlns:a16="http://schemas.microsoft.com/office/drawing/2014/main" id="{65518D08-06E4-A3C7-6421-A4C1BF3C4ADE}"/>
              </a:ext>
            </a:extLst>
          </p:cNvPr>
          <p:cNvSpPr txBox="1"/>
          <p:nvPr/>
        </p:nvSpPr>
        <p:spPr>
          <a:xfrm>
            <a:off x="2438323" y="2877151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37" name="Metin kutusu 36">
            <a:extLst>
              <a:ext uri="{FF2B5EF4-FFF2-40B4-BE49-F238E27FC236}">
                <a16:creationId xmlns:a16="http://schemas.microsoft.com/office/drawing/2014/main" id="{292DABD5-7147-20EE-08CB-0A82B21ADC60}"/>
              </a:ext>
            </a:extLst>
          </p:cNvPr>
          <p:cNvSpPr txBox="1"/>
          <p:nvPr/>
        </p:nvSpPr>
        <p:spPr>
          <a:xfrm>
            <a:off x="2581224" y="2894487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Edersen</a:t>
            </a:r>
          </a:p>
        </p:txBody>
      </p:sp>
      <p:sp>
        <p:nvSpPr>
          <p:cNvPr id="38" name="Metin kutusu 37">
            <a:extLst>
              <a:ext uri="{FF2B5EF4-FFF2-40B4-BE49-F238E27FC236}">
                <a16:creationId xmlns:a16="http://schemas.microsoft.com/office/drawing/2014/main" id="{3029002F-C679-04F0-73A5-DA163C7CCF71}"/>
              </a:ext>
            </a:extLst>
          </p:cNvPr>
          <p:cNvSpPr txBox="1"/>
          <p:nvPr/>
        </p:nvSpPr>
        <p:spPr>
          <a:xfrm>
            <a:off x="2724155" y="2957391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Allahtan Bulasın</a:t>
            </a:r>
          </a:p>
        </p:txBody>
      </p:sp>
      <p:sp>
        <p:nvSpPr>
          <p:cNvPr id="39" name="Metin kutusu 38">
            <a:extLst>
              <a:ext uri="{FF2B5EF4-FFF2-40B4-BE49-F238E27FC236}">
                <a16:creationId xmlns:a16="http://schemas.microsoft.com/office/drawing/2014/main" id="{74107CAC-489A-3EBF-EFC4-18F0B45FCD4B}"/>
              </a:ext>
            </a:extLst>
          </p:cNvPr>
          <p:cNvSpPr txBox="1"/>
          <p:nvPr/>
        </p:nvSpPr>
        <p:spPr>
          <a:xfrm>
            <a:off x="2581224" y="2917147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Beni Mecnun Ettin</a:t>
            </a:r>
          </a:p>
        </p:txBody>
      </p:sp>
      <p:sp>
        <p:nvSpPr>
          <p:cNvPr id="40" name="Metin kutusu 39">
            <a:extLst>
              <a:ext uri="{FF2B5EF4-FFF2-40B4-BE49-F238E27FC236}">
                <a16:creationId xmlns:a16="http://schemas.microsoft.com/office/drawing/2014/main" id="{CA3C0A51-2936-49EF-C8EA-4BA897126966}"/>
              </a:ext>
            </a:extLst>
          </p:cNvPr>
          <p:cNvSpPr txBox="1"/>
          <p:nvPr/>
        </p:nvSpPr>
        <p:spPr>
          <a:xfrm>
            <a:off x="2619334" y="2880725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Sen de Olasın</a:t>
            </a:r>
          </a:p>
        </p:txBody>
      </p:sp>
      <p:sp>
        <p:nvSpPr>
          <p:cNvPr id="41" name="Metin kutusu 40">
            <a:extLst>
              <a:ext uri="{FF2B5EF4-FFF2-40B4-BE49-F238E27FC236}">
                <a16:creationId xmlns:a16="http://schemas.microsoft.com/office/drawing/2014/main" id="{A2215894-5765-53BE-0037-7CCD3DAC87CB}"/>
              </a:ext>
            </a:extLst>
          </p:cNvPr>
          <p:cNvSpPr txBox="1"/>
          <p:nvPr/>
        </p:nvSpPr>
        <p:spPr>
          <a:xfrm>
            <a:off x="2533599" y="2889859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42" name="Metin kutusu 41">
            <a:extLst>
              <a:ext uri="{FF2B5EF4-FFF2-40B4-BE49-F238E27FC236}">
                <a16:creationId xmlns:a16="http://schemas.microsoft.com/office/drawing/2014/main" id="{E403D769-C6B9-82ED-B77F-ACB910F1CFAA}"/>
              </a:ext>
            </a:extLst>
          </p:cNvPr>
          <p:cNvSpPr txBox="1"/>
          <p:nvPr/>
        </p:nvSpPr>
        <p:spPr>
          <a:xfrm>
            <a:off x="2381131" y="2876394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 Edersen</a:t>
            </a:r>
          </a:p>
        </p:txBody>
      </p:sp>
      <p:sp>
        <p:nvSpPr>
          <p:cNvPr id="44" name="Metin kutusu 43">
            <a:extLst>
              <a:ext uri="{FF2B5EF4-FFF2-40B4-BE49-F238E27FC236}">
                <a16:creationId xmlns:a16="http://schemas.microsoft.com/office/drawing/2014/main" id="{1BC9D3F8-7D24-6D16-A1E6-914F19DFB793}"/>
              </a:ext>
            </a:extLst>
          </p:cNvPr>
          <p:cNvSpPr txBox="1"/>
          <p:nvPr/>
        </p:nvSpPr>
        <p:spPr>
          <a:xfrm>
            <a:off x="2543093" y="3003875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Allah’tan Bulasın</a:t>
            </a:r>
          </a:p>
        </p:txBody>
      </p:sp>
      <p:sp>
        <p:nvSpPr>
          <p:cNvPr id="45" name="Metin kutusu 44">
            <a:extLst>
              <a:ext uri="{FF2B5EF4-FFF2-40B4-BE49-F238E27FC236}">
                <a16:creationId xmlns:a16="http://schemas.microsoft.com/office/drawing/2014/main" id="{6E7A17E8-D55B-3297-37A5-71BC9FD383DE}"/>
              </a:ext>
            </a:extLst>
          </p:cNvPr>
          <p:cNvSpPr txBox="1"/>
          <p:nvPr/>
        </p:nvSpPr>
        <p:spPr>
          <a:xfrm>
            <a:off x="2552631" y="2764422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46" name="Metin kutusu 45">
            <a:extLst>
              <a:ext uri="{FF2B5EF4-FFF2-40B4-BE49-F238E27FC236}">
                <a16:creationId xmlns:a16="http://schemas.microsoft.com/office/drawing/2014/main" id="{F9DF1AC6-7CCC-1758-75BF-5A722B901E06}"/>
              </a:ext>
            </a:extLst>
          </p:cNvPr>
          <p:cNvSpPr txBox="1"/>
          <p:nvPr/>
        </p:nvSpPr>
        <p:spPr>
          <a:xfrm>
            <a:off x="2600272" y="2896263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Edersen</a:t>
            </a:r>
          </a:p>
        </p:txBody>
      </p:sp>
      <p:sp>
        <p:nvSpPr>
          <p:cNvPr id="47" name="Metin kutusu 46">
            <a:extLst>
              <a:ext uri="{FF2B5EF4-FFF2-40B4-BE49-F238E27FC236}">
                <a16:creationId xmlns:a16="http://schemas.microsoft.com/office/drawing/2014/main" id="{AE49D365-A149-CA1B-669E-B341B57E8432}"/>
              </a:ext>
            </a:extLst>
          </p:cNvPr>
          <p:cNvSpPr txBox="1"/>
          <p:nvPr/>
        </p:nvSpPr>
        <p:spPr>
          <a:xfrm>
            <a:off x="2352494" y="2931759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Allah’tan Bulasın</a:t>
            </a:r>
          </a:p>
        </p:txBody>
      </p:sp>
      <p:sp>
        <p:nvSpPr>
          <p:cNvPr id="48" name="Metin kutusu 47">
            <a:extLst>
              <a:ext uri="{FF2B5EF4-FFF2-40B4-BE49-F238E27FC236}">
                <a16:creationId xmlns:a16="http://schemas.microsoft.com/office/drawing/2014/main" id="{28649425-177B-E53C-236E-2C3B17CFCBEB}"/>
              </a:ext>
            </a:extLst>
          </p:cNvPr>
          <p:cNvSpPr txBox="1"/>
          <p:nvPr/>
        </p:nvSpPr>
        <p:spPr>
          <a:xfrm>
            <a:off x="2438280" y="2873875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Aşkımı</a:t>
            </a:r>
          </a:p>
        </p:txBody>
      </p:sp>
      <p:sp>
        <p:nvSpPr>
          <p:cNvPr id="49" name="Metin kutusu 48">
            <a:extLst>
              <a:ext uri="{FF2B5EF4-FFF2-40B4-BE49-F238E27FC236}">
                <a16:creationId xmlns:a16="http://schemas.microsoft.com/office/drawing/2014/main" id="{8DE0AFB5-B215-410C-75C3-5E9BA8A3CB5A}"/>
              </a:ext>
            </a:extLst>
          </p:cNvPr>
          <p:cNvSpPr txBox="1"/>
          <p:nvPr/>
        </p:nvSpPr>
        <p:spPr>
          <a:xfrm>
            <a:off x="2609783" y="2891155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İnkar Edersen</a:t>
            </a:r>
          </a:p>
        </p:txBody>
      </p:sp>
      <p:sp>
        <p:nvSpPr>
          <p:cNvPr id="50" name="Metin kutusu 49">
            <a:extLst>
              <a:ext uri="{FF2B5EF4-FFF2-40B4-BE49-F238E27FC236}">
                <a16:creationId xmlns:a16="http://schemas.microsoft.com/office/drawing/2014/main" id="{847B4E09-2C1F-8B95-F1FE-61A6575BA5D0}"/>
              </a:ext>
            </a:extLst>
          </p:cNvPr>
          <p:cNvSpPr txBox="1"/>
          <p:nvPr/>
        </p:nvSpPr>
        <p:spPr>
          <a:xfrm>
            <a:off x="2628894" y="2886601"/>
            <a:ext cx="69342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r-TR" sz="6600" dirty="0">
                <a:solidFill>
                  <a:schemeClr val="bg1"/>
                </a:solidFill>
              </a:rPr>
              <a:t>Allah’tan Bulasın</a:t>
            </a:r>
          </a:p>
        </p:txBody>
      </p:sp>
    </p:spTree>
    <p:extLst>
      <p:ext uri="{BB962C8B-B14F-4D97-AF65-F5344CB8AC3E}">
        <p14:creationId xmlns:p14="http://schemas.microsoft.com/office/powerpoint/2010/main" val="3877083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3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3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44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44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48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48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53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53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56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56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64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64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69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69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73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73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77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77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79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79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8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81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84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84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nodeType="withEffect">
                                  <p:stCondLst>
                                    <p:cond delay="87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87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92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92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95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95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96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96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9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99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6" presetClass="emph" presetSubtype="0" fill="hold" nodeType="withEffect">
                                  <p:stCondLst>
                                    <p:cond delay="100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 override="childStyle">
                                        <p:cTn id="90" dur="3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1" dur="3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92" dur="31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nodeType="withEffect">
                                  <p:stCondLst>
                                    <p:cond delay="13100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nodeType="withEffect">
                                  <p:stCondLst>
                                    <p:cond delay="1320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xit" presetSubtype="0" fill="hold" nodeType="withEffect">
                                  <p:stCondLst>
                                    <p:cond delay="136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1360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nodeType="withEffect">
                                  <p:stCondLst>
                                    <p:cond delay="1390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nodeType="withEffect">
                                  <p:stCondLst>
                                    <p:cond delay="139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nodeType="withEffect">
                                  <p:stCondLst>
                                    <p:cond delay="1440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144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xit" presetSubtype="0" fill="hold" nodeType="withEffect">
                                  <p:stCondLst>
                                    <p:cond delay="1480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1" presetClass="entr" presetSubtype="0" fill="hold" nodeType="withEffect">
                                  <p:stCondLst>
                                    <p:cond delay="1480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nodeType="withEffect">
                                  <p:stCondLst>
                                    <p:cond delay="1520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nodeType="withEffect">
                                  <p:stCondLst>
                                    <p:cond delay="1520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nodeType="withEffect">
                                  <p:stCondLst>
                                    <p:cond delay="1560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ntr" presetSubtype="0" fill="hold" nodeType="withEffect">
                                  <p:stCondLst>
                                    <p:cond delay="1560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grpId="0" nodeType="withEffect">
                                  <p:stCondLst>
                                    <p:cond delay="1590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nodeType="withEffect">
                                  <p:stCondLst>
                                    <p:cond delay="1590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" presetClass="exit" presetSubtype="0" fill="hold" nodeType="withEffect">
                                  <p:stCondLst>
                                    <p:cond delay="1630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ntr" presetSubtype="0" fill="hold" nodeType="withEffect">
                                  <p:stCondLst>
                                    <p:cond delay="1630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1" presetClass="exit" presetSubtype="0" fill="hold" nodeType="withEffect">
                                  <p:stCondLst>
                                    <p:cond delay="1670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" presetClass="entr" presetSubtype="0" fill="hold" nodeType="withEffect">
                                  <p:stCondLst>
                                    <p:cond delay="1670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xit" presetSubtype="0" fill="hold" nodeType="withEffect">
                                  <p:stCondLst>
                                    <p:cond delay="1710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ntr" presetSubtype="0" fill="hold" nodeType="withEffect">
                                  <p:stCondLst>
                                    <p:cond delay="1710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xit" presetSubtype="0" fill="hold" grpId="0" nodeType="withEffect">
                                  <p:stCondLst>
                                    <p:cond delay="1740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" presetClass="entr" presetSubtype="0" fill="hold" nodeType="withEffect">
                                  <p:stCondLst>
                                    <p:cond delay="1740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" presetClass="exit" presetSubtype="0" fill="hold" grpId="0" nodeType="withEffect">
                                  <p:stCondLst>
                                    <p:cond delay="1770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ntr" presetSubtype="0" fill="hold" nodeType="withEffect">
                                  <p:stCondLst>
                                    <p:cond delay="1770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1" presetClass="exit" presetSubtype="0" fill="hold" grpId="0" nodeType="withEffect">
                                  <p:stCondLst>
                                    <p:cond delay="1800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1" presetClass="entr" presetSubtype="0" fill="hold" nodeType="withEffect">
                                  <p:stCondLst>
                                    <p:cond delay="18000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1" presetClass="exit" presetSubtype="0" fill="hold" grpId="0" nodeType="withEffect">
                                  <p:stCondLst>
                                    <p:cond delay="1830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ntr" presetSubtype="0" fill="hold" nodeType="withEffect">
                                  <p:stCondLst>
                                    <p:cond delay="1830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xit" presetSubtype="0" fill="hold" grpId="0" nodeType="withEffect">
                                  <p:stCondLst>
                                    <p:cond delay="1870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nodeType="withEffect">
                                  <p:stCondLst>
                                    <p:cond delay="18700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0" nodeType="withEffect">
                                  <p:stCondLst>
                                    <p:cond delay="1900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ntr" presetSubtype="0" fill="hold" nodeType="withEffect">
                                  <p:stCondLst>
                                    <p:cond delay="1900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" presetClass="exit" presetSubtype="0" fill="hold" grpId="0" nodeType="withEffect">
                                  <p:stCondLst>
                                    <p:cond delay="1930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" presetClass="entr" presetSubtype="0" fill="hold" nodeType="withEffect">
                                  <p:stCondLst>
                                    <p:cond delay="1930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1" presetClass="exit" presetSubtype="0" fill="hold" grpId="0" nodeType="withEffect">
                                  <p:stCondLst>
                                    <p:cond delay="1960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" presetClass="entr" presetSubtype="0" fill="hold" nodeType="withEffect">
                                  <p:stCondLst>
                                    <p:cond delay="1960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" presetClass="exit" presetSubtype="0" fill="hold" grpId="0" nodeType="withEffect">
                                  <p:stCondLst>
                                    <p:cond delay="19800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ntr" presetSubtype="0" fill="hold" nodeType="withEffect">
                                  <p:stCondLst>
                                    <p:cond delay="1980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" presetClass="exit" presetSubtype="0" fill="hold" grpId="0" nodeType="withEffect">
                                  <p:stCondLst>
                                    <p:cond delay="20100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6" presetID="1" presetClass="entr" presetSubtype="0" fill="hold" nodeType="withEffect">
                                  <p:stCondLst>
                                    <p:cond delay="20100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xit" presetSubtype="0" fill="hold" grpId="0" nodeType="withEffect">
                                  <p:stCondLst>
                                    <p:cond delay="2030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" presetClass="entr" presetSubtype="0" fill="hold" nodeType="withEffect">
                                  <p:stCondLst>
                                    <p:cond delay="2030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1" presetClass="exit" presetSubtype="0" fill="hold" grpId="0" nodeType="withEffect">
                                  <p:stCondLst>
                                    <p:cond delay="2060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1" presetClass="entr" presetSubtype="0" fill="hold" nodeType="withEffect">
                                  <p:stCondLst>
                                    <p:cond delay="2060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xit" presetSubtype="0" fill="hold" grpId="0" nodeType="withEffect">
                                  <p:stCondLst>
                                    <p:cond delay="20800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1" presetClass="entr" presetSubtype="0" fill="hold" nodeType="withEffect">
                                  <p:stCondLst>
                                    <p:cond delay="2080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0" presetClass="exit" presetSubtype="0" fill="hold" grpId="0" nodeType="withEffect">
                                  <p:stCondLst>
                                    <p:cond delay="21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1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9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8" grpId="0" build="allAtOnce"/>
      <p:bldP spid="11" grpId="0" build="allAtOnce"/>
      <p:bldP spid="7" grpId="0" build="allAtOnce"/>
      <p:bldP spid="36" grpId="0" build="allAtOnce"/>
      <p:bldP spid="37" grpId="0" build="allAtOnce"/>
      <p:bldP spid="38" grpId="0" build="allAtOnce"/>
      <p:bldP spid="39" grpId="0" build="allAtOnce"/>
      <p:bldP spid="40" grpId="0" build="allAtOnce"/>
      <p:bldP spid="41" grpId="0" build="allAtOnce"/>
      <p:bldP spid="42" grpId="0" build="allAtOnce"/>
      <p:bldP spid="44" grpId="0" build="allAtOnce"/>
      <p:bldP spid="45" grpId="0" build="allAtOnce"/>
      <p:bldP spid="46" grpId="0" build="allAtOnce"/>
      <p:bldP spid="47" grpId="0" build="allAtOnce"/>
      <p:bldP spid="48" grpId="0" build="allAtOnce"/>
      <p:bldP spid="49" grpId="0" build="allAtOnce"/>
      <p:bldP spid="50" grpId="0" build="allAtOnce"/>
    </p:bld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97</Words>
  <Application>Microsoft Office PowerPoint</Application>
  <PresentationFormat>Geniş ekran</PresentationFormat>
  <Paragraphs>45</Paragraphs>
  <Slides>1</Slides>
  <Notes>1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Teması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Necati Arman</dc:creator>
  <cp:lastModifiedBy>Necati Arman</cp:lastModifiedBy>
  <cp:revision>13</cp:revision>
  <dcterms:created xsi:type="dcterms:W3CDTF">2024-05-07T16:52:52Z</dcterms:created>
  <dcterms:modified xsi:type="dcterms:W3CDTF">2024-05-09T14:36:09Z</dcterms:modified>
</cp:coreProperties>
</file>

<file path=docProps/thumbnail.jpeg>
</file>